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69" r:id="rId4"/>
    <p:sldId id="276" r:id="rId5"/>
    <p:sldId id="275" r:id="rId6"/>
  </p:sldIdLst>
  <p:sldSz cx="9693275" cy="12984163"/>
  <p:notesSz cx="6858000" cy="9144000"/>
  <p:defaultTextStyle>
    <a:defPPr>
      <a:defRPr lang="en-US"/>
    </a:defPPr>
    <a:lvl1pPr marL="0" algn="l" defTabSz="129579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47898" algn="l" defTabSz="129579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295796" algn="l" defTabSz="129579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43694" algn="l" defTabSz="129579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591592" algn="l" defTabSz="129579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39491" algn="l" defTabSz="129579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887389" algn="l" defTabSz="129579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35287" algn="l" defTabSz="129579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183185" algn="l" defTabSz="129579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4074">
          <p15:clr>
            <a:srgbClr val="A4A3A4"/>
          </p15:clr>
        </p15:guide>
        <p15:guide id="4" pos="305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5050"/>
    <a:srgbClr val="FF3300"/>
    <a:srgbClr val="FA1E1E"/>
    <a:srgbClr val="FF0000"/>
    <a:srgbClr val="CC0000"/>
    <a:srgbClr val="990000"/>
    <a:srgbClr val="9E0000"/>
    <a:srgbClr val="008000"/>
    <a:srgbClr val="C82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12" autoAdjust="0"/>
    <p:restoredTop sz="94660" autoAdjust="0"/>
  </p:normalViewPr>
  <p:slideViewPr>
    <p:cSldViewPr snapToGrid="0">
      <p:cViewPr varScale="1">
        <p:scale>
          <a:sx n="37" d="100"/>
          <a:sy n="37" d="100"/>
        </p:scale>
        <p:origin x="1338" y="120"/>
      </p:cViewPr>
      <p:guideLst>
        <p:guide orient="horz" pos="2160"/>
        <p:guide pos="2880"/>
        <p:guide orient="horz" pos="4074"/>
        <p:guide pos="305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6996" y="2124956"/>
            <a:ext cx="8239284" cy="4520412"/>
          </a:xfrm>
        </p:spPr>
        <p:txBody>
          <a:bodyPr anchor="b"/>
          <a:lstStyle>
            <a:lvl1pPr algn="ctr">
              <a:defRPr sz="8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1660" y="6819692"/>
            <a:ext cx="7269956" cy="3134833"/>
          </a:xfrm>
        </p:spPr>
        <p:txBody>
          <a:bodyPr/>
          <a:lstStyle>
            <a:lvl1pPr marL="0" indent="0" algn="ctr">
              <a:buNone/>
              <a:defRPr sz="3400"/>
            </a:lvl1pPr>
            <a:lvl2pPr marL="647898" indent="0" algn="ctr">
              <a:buNone/>
              <a:defRPr sz="2800"/>
            </a:lvl2pPr>
            <a:lvl3pPr marL="1295796" indent="0" algn="ctr">
              <a:buNone/>
              <a:defRPr sz="2600"/>
            </a:lvl3pPr>
            <a:lvl4pPr marL="1943694" indent="0" algn="ctr">
              <a:buNone/>
              <a:defRPr sz="2300"/>
            </a:lvl4pPr>
            <a:lvl5pPr marL="2591592" indent="0" algn="ctr">
              <a:buNone/>
              <a:defRPr sz="2300"/>
            </a:lvl5pPr>
            <a:lvl6pPr marL="3239491" indent="0" algn="ctr">
              <a:buNone/>
              <a:defRPr sz="2300"/>
            </a:lvl6pPr>
            <a:lvl7pPr marL="3887389" indent="0" algn="ctr">
              <a:buNone/>
              <a:defRPr sz="2300"/>
            </a:lvl7pPr>
            <a:lvl8pPr marL="4535287" indent="0" algn="ctr">
              <a:buNone/>
              <a:defRPr sz="2300"/>
            </a:lvl8pPr>
            <a:lvl9pPr marL="5183185" indent="0" algn="ctr">
              <a:buNone/>
              <a:defRPr sz="23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4235-FE4C-4E78-B59F-DB5D339E26B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02F4-B75E-46D7-B284-38F8AB7A5B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419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4235-FE4C-4E78-B59F-DB5D339E26B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02F4-B75E-46D7-B284-38F8AB7A5B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670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6751" y="691286"/>
            <a:ext cx="2090112" cy="1100347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6413" y="691286"/>
            <a:ext cx="6149171" cy="1100347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4235-FE4C-4E78-B59F-DB5D339E26B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02F4-B75E-46D7-B284-38F8AB7A5B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101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4235-FE4C-4E78-B59F-DB5D339E26B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02F4-B75E-46D7-B284-38F8AB7A5B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88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64" y="3237028"/>
            <a:ext cx="8360450" cy="5401050"/>
          </a:xfrm>
        </p:spPr>
        <p:txBody>
          <a:bodyPr anchor="b"/>
          <a:lstStyle>
            <a:lvl1pPr>
              <a:defRPr sz="8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64" y="8689174"/>
            <a:ext cx="8360450" cy="2840285"/>
          </a:xfrm>
        </p:spPr>
        <p:txBody>
          <a:bodyPr/>
          <a:lstStyle>
            <a:lvl1pPr marL="0" indent="0">
              <a:buNone/>
              <a:defRPr sz="3400">
                <a:solidFill>
                  <a:schemeClr val="tx1"/>
                </a:solidFill>
              </a:defRPr>
            </a:lvl1pPr>
            <a:lvl2pPr marL="647898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95796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43694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59159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239491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388738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453528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18318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4235-FE4C-4E78-B59F-DB5D339E26B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02F4-B75E-46D7-B284-38F8AB7A5B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804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6413" y="3456432"/>
            <a:ext cx="4119642" cy="823833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07220" y="3456432"/>
            <a:ext cx="4119642" cy="823833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4235-FE4C-4E78-B59F-DB5D339E26B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02F4-B75E-46D7-B284-38F8AB7A5B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815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675" y="691289"/>
            <a:ext cx="8360450" cy="25096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676" y="3182924"/>
            <a:ext cx="4100709" cy="155990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7898" indent="0">
              <a:buNone/>
              <a:defRPr sz="2800" b="1"/>
            </a:lvl2pPr>
            <a:lvl3pPr marL="1295796" indent="0">
              <a:buNone/>
              <a:defRPr sz="2600" b="1"/>
            </a:lvl3pPr>
            <a:lvl4pPr marL="1943694" indent="0">
              <a:buNone/>
              <a:defRPr sz="2300" b="1"/>
            </a:lvl4pPr>
            <a:lvl5pPr marL="2591592" indent="0">
              <a:buNone/>
              <a:defRPr sz="2300" b="1"/>
            </a:lvl5pPr>
            <a:lvl6pPr marL="3239491" indent="0">
              <a:buNone/>
              <a:defRPr sz="2300" b="1"/>
            </a:lvl6pPr>
            <a:lvl7pPr marL="3887389" indent="0">
              <a:buNone/>
              <a:defRPr sz="2300" b="1"/>
            </a:lvl7pPr>
            <a:lvl8pPr marL="4535287" indent="0">
              <a:buNone/>
              <a:defRPr sz="2300" b="1"/>
            </a:lvl8pPr>
            <a:lvl9pPr marL="5183185" indent="0">
              <a:buNone/>
              <a:defRPr sz="23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7676" y="4742826"/>
            <a:ext cx="4100709" cy="69759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07221" y="3182924"/>
            <a:ext cx="4120904" cy="155990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7898" indent="0">
              <a:buNone/>
              <a:defRPr sz="2800" b="1"/>
            </a:lvl2pPr>
            <a:lvl3pPr marL="1295796" indent="0">
              <a:buNone/>
              <a:defRPr sz="2600" b="1"/>
            </a:lvl3pPr>
            <a:lvl4pPr marL="1943694" indent="0">
              <a:buNone/>
              <a:defRPr sz="2300" b="1"/>
            </a:lvl4pPr>
            <a:lvl5pPr marL="2591592" indent="0">
              <a:buNone/>
              <a:defRPr sz="2300" b="1"/>
            </a:lvl5pPr>
            <a:lvl6pPr marL="3239491" indent="0">
              <a:buNone/>
              <a:defRPr sz="2300" b="1"/>
            </a:lvl6pPr>
            <a:lvl7pPr marL="3887389" indent="0">
              <a:buNone/>
              <a:defRPr sz="2300" b="1"/>
            </a:lvl7pPr>
            <a:lvl8pPr marL="4535287" indent="0">
              <a:buNone/>
              <a:defRPr sz="2300" b="1"/>
            </a:lvl8pPr>
            <a:lvl9pPr marL="5183185" indent="0">
              <a:buNone/>
              <a:defRPr sz="23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07221" y="4742826"/>
            <a:ext cx="4120904" cy="69759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4235-FE4C-4E78-B59F-DB5D339E26B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02F4-B75E-46D7-B284-38F8AB7A5B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836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4235-FE4C-4E78-B59F-DB5D339E26B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02F4-B75E-46D7-B284-38F8AB7A5B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284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4235-FE4C-4E78-B59F-DB5D339E26B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02F4-B75E-46D7-B284-38F8AB7A5B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828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675" y="865611"/>
            <a:ext cx="3126333" cy="3029638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905" y="1869482"/>
            <a:ext cx="4907220" cy="9227171"/>
          </a:xfrm>
        </p:spPr>
        <p:txBody>
          <a:bodyPr/>
          <a:lstStyle>
            <a:lvl1pPr>
              <a:defRPr sz="45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7675" y="3895249"/>
            <a:ext cx="3126333" cy="7216430"/>
          </a:xfrm>
        </p:spPr>
        <p:txBody>
          <a:bodyPr/>
          <a:lstStyle>
            <a:lvl1pPr marL="0" indent="0">
              <a:buNone/>
              <a:defRPr sz="2300"/>
            </a:lvl1pPr>
            <a:lvl2pPr marL="647898" indent="0">
              <a:buNone/>
              <a:defRPr sz="2000"/>
            </a:lvl2pPr>
            <a:lvl3pPr marL="1295796" indent="0">
              <a:buNone/>
              <a:defRPr sz="1700"/>
            </a:lvl3pPr>
            <a:lvl4pPr marL="1943694" indent="0">
              <a:buNone/>
              <a:defRPr sz="1400"/>
            </a:lvl4pPr>
            <a:lvl5pPr marL="2591592" indent="0">
              <a:buNone/>
              <a:defRPr sz="1400"/>
            </a:lvl5pPr>
            <a:lvl6pPr marL="3239491" indent="0">
              <a:buNone/>
              <a:defRPr sz="1400"/>
            </a:lvl6pPr>
            <a:lvl7pPr marL="3887389" indent="0">
              <a:buNone/>
              <a:defRPr sz="1400"/>
            </a:lvl7pPr>
            <a:lvl8pPr marL="4535287" indent="0">
              <a:buNone/>
              <a:defRPr sz="1400"/>
            </a:lvl8pPr>
            <a:lvl9pPr marL="5183185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4235-FE4C-4E78-B59F-DB5D339E26B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02F4-B75E-46D7-B284-38F8AB7A5B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05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675" y="865611"/>
            <a:ext cx="3126333" cy="3029638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20905" y="1869482"/>
            <a:ext cx="4907220" cy="9227171"/>
          </a:xfrm>
        </p:spPr>
        <p:txBody>
          <a:bodyPr anchor="t"/>
          <a:lstStyle>
            <a:lvl1pPr marL="0" indent="0">
              <a:buNone/>
              <a:defRPr sz="4500"/>
            </a:lvl1pPr>
            <a:lvl2pPr marL="647898" indent="0">
              <a:buNone/>
              <a:defRPr sz="4000"/>
            </a:lvl2pPr>
            <a:lvl3pPr marL="1295796" indent="0">
              <a:buNone/>
              <a:defRPr sz="3400"/>
            </a:lvl3pPr>
            <a:lvl4pPr marL="1943694" indent="0">
              <a:buNone/>
              <a:defRPr sz="2800"/>
            </a:lvl4pPr>
            <a:lvl5pPr marL="2591592" indent="0">
              <a:buNone/>
              <a:defRPr sz="2800"/>
            </a:lvl5pPr>
            <a:lvl6pPr marL="3239491" indent="0">
              <a:buNone/>
              <a:defRPr sz="2800"/>
            </a:lvl6pPr>
            <a:lvl7pPr marL="3887389" indent="0">
              <a:buNone/>
              <a:defRPr sz="2800"/>
            </a:lvl7pPr>
            <a:lvl8pPr marL="4535287" indent="0">
              <a:buNone/>
              <a:defRPr sz="2800"/>
            </a:lvl8pPr>
            <a:lvl9pPr marL="5183185" indent="0">
              <a:buNone/>
              <a:defRPr sz="2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7675" y="3895249"/>
            <a:ext cx="3126333" cy="7216430"/>
          </a:xfrm>
        </p:spPr>
        <p:txBody>
          <a:bodyPr/>
          <a:lstStyle>
            <a:lvl1pPr marL="0" indent="0">
              <a:buNone/>
              <a:defRPr sz="2300"/>
            </a:lvl1pPr>
            <a:lvl2pPr marL="647898" indent="0">
              <a:buNone/>
              <a:defRPr sz="2000"/>
            </a:lvl2pPr>
            <a:lvl3pPr marL="1295796" indent="0">
              <a:buNone/>
              <a:defRPr sz="1700"/>
            </a:lvl3pPr>
            <a:lvl4pPr marL="1943694" indent="0">
              <a:buNone/>
              <a:defRPr sz="1400"/>
            </a:lvl4pPr>
            <a:lvl5pPr marL="2591592" indent="0">
              <a:buNone/>
              <a:defRPr sz="1400"/>
            </a:lvl5pPr>
            <a:lvl6pPr marL="3239491" indent="0">
              <a:buNone/>
              <a:defRPr sz="1400"/>
            </a:lvl6pPr>
            <a:lvl7pPr marL="3887389" indent="0">
              <a:buNone/>
              <a:defRPr sz="1400"/>
            </a:lvl7pPr>
            <a:lvl8pPr marL="4535287" indent="0">
              <a:buNone/>
              <a:defRPr sz="1400"/>
            </a:lvl8pPr>
            <a:lvl9pPr marL="5183185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4235-FE4C-4E78-B59F-DB5D339E26B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02F4-B75E-46D7-B284-38F8AB7A5B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707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6413" y="691289"/>
            <a:ext cx="8360450" cy="2509671"/>
          </a:xfrm>
          <a:prstGeom prst="rect">
            <a:avLst/>
          </a:prstGeom>
        </p:spPr>
        <p:txBody>
          <a:bodyPr vert="horz" lIns="129580" tIns="64790" rIns="129580" bIns="6479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6413" y="3456432"/>
            <a:ext cx="8360450" cy="8238332"/>
          </a:xfrm>
          <a:prstGeom prst="rect">
            <a:avLst/>
          </a:prstGeom>
        </p:spPr>
        <p:txBody>
          <a:bodyPr vert="horz" lIns="129580" tIns="64790" rIns="129580" bIns="6479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6413" y="12034399"/>
            <a:ext cx="2180987" cy="691286"/>
          </a:xfrm>
          <a:prstGeom prst="rect">
            <a:avLst/>
          </a:prstGeom>
        </p:spPr>
        <p:txBody>
          <a:bodyPr vert="horz" lIns="129580" tIns="64790" rIns="129580" bIns="64790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64235-FE4C-4E78-B59F-DB5D339E26BB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0898" y="12034399"/>
            <a:ext cx="3271480" cy="691286"/>
          </a:xfrm>
          <a:prstGeom prst="rect">
            <a:avLst/>
          </a:prstGeom>
        </p:spPr>
        <p:txBody>
          <a:bodyPr vert="horz" lIns="129580" tIns="64790" rIns="129580" bIns="64790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45875" y="12034399"/>
            <a:ext cx="2180987" cy="691286"/>
          </a:xfrm>
          <a:prstGeom prst="rect">
            <a:avLst/>
          </a:prstGeom>
        </p:spPr>
        <p:txBody>
          <a:bodyPr vert="horz" lIns="129580" tIns="64790" rIns="129580" bIns="64790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E02F4-B75E-46D7-B284-38F8AB7A5B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932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95796" rtl="0" eaLnBrk="1" latinLnBrk="0" hangingPunct="1">
        <a:lnSpc>
          <a:spcPct val="90000"/>
        </a:lnSpc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3949" indent="-323949" algn="l" defTabSz="1295796" rtl="0" eaLnBrk="1" latinLnBrk="0" hangingPunct="1">
        <a:lnSpc>
          <a:spcPct val="90000"/>
        </a:lnSpc>
        <a:spcBef>
          <a:spcPts val="1417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71847" indent="-323949" algn="l" defTabSz="1295796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619745" indent="-323949" algn="l" defTabSz="1295796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67643" indent="-323949" algn="l" defTabSz="1295796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15542" indent="-323949" algn="l" defTabSz="1295796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563440" indent="-323949" algn="l" defTabSz="1295796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11338" indent="-323949" algn="l" defTabSz="1295796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859236" indent="-323949" algn="l" defTabSz="1295796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507134" indent="-323949" algn="l" defTabSz="1295796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9579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7898" algn="l" defTabSz="129579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95796" algn="l" defTabSz="129579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43694" algn="l" defTabSz="129579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591592" algn="l" defTabSz="129579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9491" algn="l" defTabSz="129579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87389" algn="l" defTabSz="129579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35287" algn="l" defTabSz="129579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183185" algn="l" defTabSz="129579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8">
            <a:extLst>
              <a:ext uri="{FF2B5EF4-FFF2-40B4-BE49-F238E27FC236}">
                <a16:creationId xmlns:a16="http://schemas.microsoft.com/office/drawing/2014/main" id="{FF02C55A-EF2B-4DA7-AE26-B5E2AFAC084F}"/>
              </a:ext>
            </a:extLst>
          </p:cNvPr>
          <p:cNvSpPr/>
          <p:nvPr/>
        </p:nvSpPr>
        <p:spPr>
          <a:xfrm>
            <a:off x="658810" y="3874672"/>
            <a:ext cx="8357180" cy="807954"/>
          </a:xfrm>
          <a:prstGeom prst="rect">
            <a:avLst/>
          </a:prstGeom>
        </p:spPr>
        <p:txBody>
          <a:bodyPr wrap="square" lIns="129580" tIns="64790" rIns="129580" bIns="64790">
            <a:spAutoFit/>
          </a:bodyPr>
          <a:lstStyle/>
          <a:p>
            <a:pPr algn="ctr"/>
            <a:r>
              <a:rPr lang="en-CA" sz="4400" b="1" dirty="0" smtClean="0">
                <a:solidFill>
                  <a:srgbClr val="202124"/>
                </a:solidFill>
                <a:latin typeface="Bookman Old Style" pitchFamily="18" charset="0"/>
              </a:rPr>
              <a:t>TITULO </a:t>
            </a:r>
            <a:r>
              <a:rPr lang="en-CA" sz="4400" b="1" dirty="0" smtClean="0">
                <a:solidFill>
                  <a:srgbClr val="202124"/>
                </a:solidFill>
                <a:latin typeface="Comic Sans MS" panose="030F0702030302020204" pitchFamily="66" charset="0"/>
              </a:rPr>
              <a:t> </a:t>
            </a:r>
            <a:endParaRPr lang="en-CA" sz="4400" b="1" dirty="0">
              <a:solidFill>
                <a:srgbClr val="202124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 19">
            <a:extLst>
              <a:ext uri="{FF2B5EF4-FFF2-40B4-BE49-F238E27FC236}">
                <a16:creationId xmlns:a16="http://schemas.microsoft.com/office/drawing/2014/main" id="{FF02C55A-EF2B-4DA7-AE26-B5E2AFAC084F}"/>
              </a:ext>
            </a:extLst>
          </p:cNvPr>
          <p:cNvSpPr/>
          <p:nvPr/>
        </p:nvSpPr>
        <p:spPr>
          <a:xfrm>
            <a:off x="1039951" y="6250481"/>
            <a:ext cx="7613373" cy="623288"/>
          </a:xfrm>
          <a:prstGeom prst="rect">
            <a:avLst/>
          </a:prstGeom>
        </p:spPr>
        <p:txBody>
          <a:bodyPr wrap="square" lIns="129580" tIns="64790" rIns="129580" bIns="64790">
            <a:spAutoFit/>
          </a:bodyPr>
          <a:lstStyle/>
          <a:p>
            <a:pPr algn="ctr"/>
            <a:r>
              <a:rPr lang="en-CA" sz="3200" b="1" dirty="0">
                <a:solidFill>
                  <a:srgbClr val="202124"/>
                </a:solidFill>
                <a:latin typeface="Comic Sans MS" panose="030F0702030302020204" pitchFamily="66" charset="0"/>
              </a:rPr>
              <a:t> </a:t>
            </a:r>
            <a:r>
              <a:rPr lang="en-CA" sz="3200" b="1" dirty="0" smtClean="0">
                <a:solidFill>
                  <a:srgbClr val="202124"/>
                </a:solidFill>
                <a:latin typeface="Bookman Old Style" pitchFamily="18" charset="0"/>
              </a:rPr>
              <a:t>AUTORES</a:t>
            </a:r>
            <a:endParaRPr lang="en-CA" sz="3200" b="1" dirty="0">
              <a:solidFill>
                <a:srgbClr val="202124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 19">
            <a:extLst>
              <a:ext uri="{FF2B5EF4-FFF2-40B4-BE49-F238E27FC236}">
                <a16:creationId xmlns:a16="http://schemas.microsoft.com/office/drawing/2014/main" id="{FF02C55A-EF2B-4DA7-AE26-B5E2AFAC084F}"/>
              </a:ext>
            </a:extLst>
          </p:cNvPr>
          <p:cNvSpPr/>
          <p:nvPr/>
        </p:nvSpPr>
        <p:spPr>
          <a:xfrm>
            <a:off x="1192351" y="8180881"/>
            <a:ext cx="7613373" cy="623288"/>
          </a:xfrm>
          <a:prstGeom prst="rect">
            <a:avLst/>
          </a:prstGeom>
        </p:spPr>
        <p:txBody>
          <a:bodyPr wrap="square" lIns="129580" tIns="64790" rIns="129580" bIns="64790">
            <a:spAutoFit/>
          </a:bodyPr>
          <a:lstStyle/>
          <a:p>
            <a:pPr algn="ctr"/>
            <a:r>
              <a:rPr lang="en-CA" sz="3200" b="1" dirty="0">
                <a:solidFill>
                  <a:srgbClr val="202124"/>
                </a:solidFill>
                <a:latin typeface="Comic Sans MS" panose="030F0702030302020204" pitchFamily="66" charset="0"/>
              </a:rPr>
              <a:t> </a:t>
            </a:r>
            <a:r>
              <a:rPr lang="en-CA" sz="3200" b="1" dirty="0" err="1" smtClean="0">
                <a:solidFill>
                  <a:srgbClr val="202124"/>
                </a:solidFill>
                <a:latin typeface="Bookman Old Style" pitchFamily="18" charset="0"/>
              </a:rPr>
              <a:t>Institución</a:t>
            </a:r>
            <a:endParaRPr lang="en-CA" sz="3200" b="1" dirty="0">
              <a:solidFill>
                <a:srgbClr val="202124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AutoShape 4" descr="Encabezado de página"/>
          <p:cNvSpPr>
            <a:spLocks noChangeAspect="1" noChangeArrowheads="1"/>
          </p:cNvSpPr>
          <p:nvPr/>
        </p:nvSpPr>
        <p:spPr bwMode="auto">
          <a:xfrm>
            <a:off x="155575" y="-411163"/>
            <a:ext cx="9144000" cy="857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8" name="Imagen 27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085" y="11414654"/>
            <a:ext cx="2893425" cy="1514475"/>
          </a:xfrm>
          <a:prstGeom prst="rect">
            <a:avLst/>
          </a:prstGeom>
        </p:spPr>
      </p:pic>
      <p:grpSp>
        <p:nvGrpSpPr>
          <p:cNvPr id="69" name="Grupo 68"/>
          <p:cNvGrpSpPr/>
          <p:nvPr/>
        </p:nvGrpSpPr>
        <p:grpSpPr>
          <a:xfrm>
            <a:off x="-235134" y="-157926"/>
            <a:ext cx="10033597" cy="13142089"/>
            <a:chOff x="-235134" y="-157926"/>
            <a:chExt cx="10033597" cy="13142089"/>
          </a:xfrm>
        </p:grpSpPr>
        <p:pic>
          <p:nvPicPr>
            <p:cNvPr id="1026" name="Picture 2" descr="H:\HEMATOLOGIA 2023\PARA PROMO\Logo HMT 2023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666" y="313111"/>
              <a:ext cx="2568575" cy="7397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5" name="Grupo 24"/>
            <p:cNvGrpSpPr/>
            <p:nvPr/>
          </p:nvGrpSpPr>
          <p:grpSpPr>
            <a:xfrm>
              <a:off x="232658" y="12491837"/>
              <a:ext cx="9250115" cy="492326"/>
              <a:chOff x="232658" y="12491837"/>
              <a:chExt cx="9250115" cy="492326"/>
            </a:xfrm>
          </p:grpSpPr>
          <p:grpSp>
            <p:nvGrpSpPr>
              <p:cNvPr id="24" name="Grupo 23"/>
              <p:cNvGrpSpPr/>
              <p:nvPr/>
            </p:nvGrpSpPr>
            <p:grpSpPr>
              <a:xfrm>
                <a:off x="232658" y="12491837"/>
                <a:ext cx="6473510" cy="45719"/>
                <a:chOff x="658810" y="1567543"/>
                <a:chExt cx="5729295" cy="0"/>
              </a:xfrm>
            </p:grpSpPr>
            <p:cxnSp>
              <p:nvCxnSpPr>
                <p:cNvPr id="22" name="Conector recto 21"/>
                <p:cNvCxnSpPr/>
                <p:nvPr/>
              </p:nvCxnSpPr>
              <p:spPr>
                <a:xfrm>
                  <a:off x="65881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99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Conector recto 25"/>
                <p:cNvCxnSpPr/>
                <p:nvPr/>
              </p:nvCxnSpPr>
              <p:spPr>
                <a:xfrm>
                  <a:off x="2568575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A1E1E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ector recto 26"/>
                <p:cNvCxnSpPr/>
                <p:nvPr/>
              </p:nvCxnSpPr>
              <p:spPr>
                <a:xfrm>
                  <a:off x="447834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F7C8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9" name="Grupo 28"/>
              <p:cNvGrpSpPr/>
              <p:nvPr/>
            </p:nvGrpSpPr>
            <p:grpSpPr>
              <a:xfrm flipH="1">
                <a:off x="233635" y="12693995"/>
                <a:ext cx="9249138" cy="290168"/>
                <a:chOff x="658810" y="1567543"/>
                <a:chExt cx="5729295" cy="0"/>
              </a:xfrm>
            </p:grpSpPr>
            <p:cxnSp>
              <p:nvCxnSpPr>
                <p:cNvPr id="30" name="Conector recto 29"/>
                <p:cNvCxnSpPr/>
                <p:nvPr/>
              </p:nvCxnSpPr>
              <p:spPr>
                <a:xfrm>
                  <a:off x="65881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99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ector recto 30"/>
                <p:cNvCxnSpPr/>
                <p:nvPr/>
              </p:nvCxnSpPr>
              <p:spPr>
                <a:xfrm>
                  <a:off x="2568575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A1E1E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ector recto 31"/>
                <p:cNvCxnSpPr/>
                <p:nvPr/>
              </p:nvCxnSpPr>
              <p:spPr>
                <a:xfrm>
                  <a:off x="447834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F7C8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8" name="Grupo 37"/>
            <p:cNvGrpSpPr/>
            <p:nvPr/>
          </p:nvGrpSpPr>
          <p:grpSpPr>
            <a:xfrm rot="5400000">
              <a:off x="-5475473" y="6351657"/>
              <a:ext cx="11139487" cy="658810"/>
              <a:chOff x="232658" y="12491837"/>
              <a:chExt cx="9250115" cy="492326"/>
            </a:xfrm>
          </p:grpSpPr>
          <p:grpSp>
            <p:nvGrpSpPr>
              <p:cNvPr id="39" name="Grupo 38"/>
              <p:cNvGrpSpPr/>
              <p:nvPr/>
            </p:nvGrpSpPr>
            <p:grpSpPr>
              <a:xfrm>
                <a:off x="232658" y="12491837"/>
                <a:ext cx="6473510" cy="45719"/>
                <a:chOff x="658810" y="1567543"/>
                <a:chExt cx="5729295" cy="0"/>
              </a:xfrm>
            </p:grpSpPr>
            <p:cxnSp>
              <p:nvCxnSpPr>
                <p:cNvPr id="44" name="Conector recto 43"/>
                <p:cNvCxnSpPr/>
                <p:nvPr/>
              </p:nvCxnSpPr>
              <p:spPr>
                <a:xfrm>
                  <a:off x="65881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99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ector recto 44"/>
                <p:cNvCxnSpPr/>
                <p:nvPr/>
              </p:nvCxnSpPr>
              <p:spPr>
                <a:xfrm>
                  <a:off x="2568575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A1E1E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ector recto 45"/>
                <p:cNvCxnSpPr/>
                <p:nvPr/>
              </p:nvCxnSpPr>
              <p:spPr>
                <a:xfrm>
                  <a:off x="447834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F7C8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0" name="Grupo 39"/>
              <p:cNvGrpSpPr/>
              <p:nvPr/>
            </p:nvGrpSpPr>
            <p:grpSpPr>
              <a:xfrm flipH="1">
                <a:off x="233635" y="12693995"/>
                <a:ext cx="9249138" cy="290168"/>
                <a:chOff x="658810" y="1567543"/>
                <a:chExt cx="5729295" cy="0"/>
              </a:xfrm>
            </p:grpSpPr>
            <p:cxnSp>
              <p:nvCxnSpPr>
                <p:cNvPr id="41" name="Conector recto 40"/>
                <p:cNvCxnSpPr/>
                <p:nvPr/>
              </p:nvCxnSpPr>
              <p:spPr>
                <a:xfrm>
                  <a:off x="65881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99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Conector recto 41"/>
                <p:cNvCxnSpPr/>
                <p:nvPr/>
              </p:nvCxnSpPr>
              <p:spPr>
                <a:xfrm>
                  <a:off x="2568575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A1E1E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Conector recto 42"/>
                <p:cNvCxnSpPr/>
                <p:nvPr/>
              </p:nvCxnSpPr>
              <p:spPr>
                <a:xfrm>
                  <a:off x="447834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F7C8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8" name="Grupo 47"/>
            <p:cNvGrpSpPr/>
            <p:nvPr/>
          </p:nvGrpSpPr>
          <p:grpSpPr>
            <a:xfrm rot="5400000" flipH="1" flipV="1">
              <a:off x="4058247" y="5983715"/>
              <a:ext cx="10821621" cy="658810"/>
              <a:chOff x="232658" y="12491837"/>
              <a:chExt cx="9250115" cy="492326"/>
            </a:xfrm>
          </p:grpSpPr>
          <p:grpSp>
            <p:nvGrpSpPr>
              <p:cNvPr id="49" name="Grupo 48"/>
              <p:cNvGrpSpPr/>
              <p:nvPr/>
            </p:nvGrpSpPr>
            <p:grpSpPr>
              <a:xfrm>
                <a:off x="232658" y="12491837"/>
                <a:ext cx="6473510" cy="45719"/>
                <a:chOff x="658810" y="1567543"/>
                <a:chExt cx="5729295" cy="0"/>
              </a:xfrm>
            </p:grpSpPr>
            <p:cxnSp>
              <p:nvCxnSpPr>
                <p:cNvPr id="54" name="Conector recto 53"/>
                <p:cNvCxnSpPr/>
                <p:nvPr/>
              </p:nvCxnSpPr>
              <p:spPr>
                <a:xfrm>
                  <a:off x="65881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99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Conector recto 54"/>
                <p:cNvCxnSpPr/>
                <p:nvPr/>
              </p:nvCxnSpPr>
              <p:spPr>
                <a:xfrm>
                  <a:off x="2568575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A1E1E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Conector recto 55"/>
                <p:cNvCxnSpPr/>
                <p:nvPr/>
              </p:nvCxnSpPr>
              <p:spPr>
                <a:xfrm>
                  <a:off x="447834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F7C8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0" name="Grupo 49"/>
              <p:cNvGrpSpPr/>
              <p:nvPr/>
            </p:nvGrpSpPr>
            <p:grpSpPr>
              <a:xfrm flipH="1">
                <a:off x="233635" y="12693995"/>
                <a:ext cx="9249138" cy="290168"/>
                <a:chOff x="658810" y="1567543"/>
                <a:chExt cx="5729295" cy="0"/>
              </a:xfrm>
            </p:grpSpPr>
            <p:cxnSp>
              <p:nvCxnSpPr>
                <p:cNvPr id="51" name="Conector recto 50"/>
                <p:cNvCxnSpPr/>
                <p:nvPr/>
              </p:nvCxnSpPr>
              <p:spPr>
                <a:xfrm>
                  <a:off x="65881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99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Conector recto 51"/>
                <p:cNvCxnSpPr/>
                <p:nvPr/>
              </p:nvCxnSpPr>
              <p:spPr>
                <a:xfrm>
                  <a:off x="2568575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A1E1E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Conector recto 52"/>
                <p:cNvCxnSpPr/>
                <p:nvPr/>
              </p:nvCxnSpPr>
              <p:spPr>
                <a:xfrm>
                  <a:off x="447834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F7C8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7" name="Grupo 56"/>
            <p:cNvGrpSpPr/>
            <p:nvPr/>
          </p:nvGrpSpPr>
          <p:grpSpPr>
            <a:xfrm rot="10800000">
              <a:off x="1489163" y="-157926"/>
              <a:ext cx="6844940" cy="630135"/>
              <a:chOff x="232658" y="12491837"/>
              <a:chExt cx="9250115" cy="492326"/>
            </a:xfrm>
          </p:grpSpPr>
          <p:grpSp>
            <p:nvGrpSpPr>
              <p:cNvPr id="58" name="Grupo 57"/>
              <p:cNvGrpSpPr/>
              <p:nvPr/>
            </p:nvGrpSpPr>
            <p:grpSpPr>
              <a:xfrm>
                <a:off x="232658" y="12491837"/>
                <a:ext cx="6473510" cy="45719"/>
                <a:chOff x="658810" y="1567543"/>
                <a:chExt cx="5729295" cy="0"/>
              </a:xfrm>
            </p:grpSpPr>
            <p:cxnSp>
              <p:nvCxnSpPr>
                <p:cNvPr id="63" name="Conector recto 62"/>
                <p:cNvCxnSpPr/>
                <p:nvPr/>
              </p:nvCxnSpPr>
              <p:spPr>
                <a:xfrm>
                  <a:off x="65881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99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Conector recto 63"/>
                <p:cNvCxnSpPr/>
                <p:nvPr/>
              </p:nvCxnSpPr>
              <p:spPr>
                <a:xfrm>
                  <a:off x="2568575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A1E1E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Conector recto 64"/>
                <p:cNvCxnSpPr/>
                <p:nvPr/>
              </p:nvCxnSpPr>
              <p:spPr>
                <a:xfrm>
                  <a:off x="447834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F7C8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9" name="Grupo 58"/>
              <p:cNvGrpSpPr/>
              <p:nvPr/>
            </p:nvGrpSpPr>
            <p:grpSpPr>
              <a:xfrm flipH="1">
                <a:off x="233635" y="12693995"/>
                <a:ext cx="9249138" cy="290168"/>
                <a:chOff x="658810" y="1567543"/>
                <a:chExt cx="5729295" cy="0"/>
              </a:xfrm>
            </p:grpSpPr>
            <p:cxnSp>
              <p:nvCxnSpPr>
                <p:cNvPr id="60" name="Conector recto 59"/>
                <p:cNvCxnSpPr/>
                <p:nvPr/>
              </p:nvCxnSpPr>
              <p:spPr>
                <a:xfrm>
                  <a:off x="65881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99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Conector recto 60"/>
                <p:cNvCxnSpPr/>
                <p:nvPr/>
              </p:nvCxnSpPr>
              <p:spPr>
                <a:xfrm>
                  <a:off x="2568575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A1E1E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Conector recto 61"/>
                <p:cNvCxnSpPr/>
                <p:nvPr/>
              </p:nvCxnSpPr>
              <p:spPr>
                <a:xfrm>
                  <a:off x="447834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F7C8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8" name="Rectángulo 67"/>
          <p:cNvSpPr/>
          <p:nvPr/>
        </p:nvSpPr>
        <p:spPr>
          <a:xfrm>
            <a:off x="8548481" y="27618"/>
            <a:ext cx="966195" cy="63911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200" b="1" dirty="0" smtClean="0"/>
              <a:t>ID</a:t>
            </a:r>
            <a:endParaRPr lang="es-ES" sz="3200" b="1" dirty="0"/>
          </a:p>
        </p:txBody>
      </p:sp>
    </p:spTree>
    <p:extLst>
      <p:ext uri="{BB962C8B-B14F-4D97-AF65-F5344CB8AC3E}">
        <p14:creationId xmlns:p14="http://schemas.microsoft.com/office/powerpoint/2010/main" val="403509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699426" y="64459"/>
            <a:ext cx="261755" cy="530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9580" tIns="64790" rIns="129580" bIns="6479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5D25774B-025B-4D9C-912E-5A1EE97B4D3E}"/>
              </a:ext>
            </a:extLst>
          </p:cNvPr>
          <p:cNvSpPr/>
          <p:nvPr/>
        </p:nvSpPr>
        <p:spPr>
          <a:xfrm>
            <a:off x="2091955" y="9390418"/>
            <a:ext cx="5509366" cy="684843"/>
          </a:xfrm>
          <a:prstGeom prst="rect">
            <a:avLst/>
          </a:prstGeom>
        </p:spPr>
        <p:txBody>
          <a:bodyPr wrap="square" lIns="129580" tIns="64790" rIns="129580" bIns="64790">
            <a:spAutoFit/>
          </a:bodyPr>
          <a:lstStyle/>
          <a:p>
            <a:pPr algn="ctr"/>
            <a:r>
              <a:rPr lang="en-CA" sz="3600" b="1" dirty="0" err="1" smtClean="0">
                <a:solidFill>
                  <a:srgbClr val="202124"/>
                </a:solidFill>
                <a:latin typeface="Bookman Old Style" pitchFamily="18" charset="0"/>
              </a:rPr>
              <a:t>Objetivo</a:t>
            </a:r>
            <a:endParaRPr lang="en-CA" sz="2400" b="1" dirty="0">
              <a:solidFill>
                <a:srgbClr val="202124"/>
              </a:solidFill>
              <a:latin typeface="Bookman Old Style" pitchFamily="18" charset="0"/>
            </a:endParaRP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D25774B-025B-4D9C-912E-5A1EE97B4D3E}"/>
              </a:ext>
            </a:extLst>
          </p:cNvPr>
          <p:cNvSpPr/>
          <p:nvPr/>
        </p:nvSpPr>
        <p:spPr>
          <a:xfrm>
            <a:off x="2265603" y="817440"/>
            <a:ext cx="5509366" cy="746399"/>
          </a:xfrm>
          <a:prstGeom prst="rect">
            <a:avLst/>
          </a:prstGeom>
        </p:spPr>
        <p:txBody>
          <a:bodyPr wrap="square" lIns="129580" tIns="64790" rIns="129580" bIns="64790">
            <a:spAutoFit/>
          </a:bodyPr>
          <a:lstStyle/>
          <a:p>
            <a:pPr algn="ctr"/>
            <a:r>
              <a:rPr lang="en-CA" sz="4000" b="1" dirty="0" err="1" smtClean="0">
                <a:solidFill>
                  <a:srgbClr val="202124"/>
                </a:solidFill>
                <a:latin typeface="Bookman Old Style" pitchFamily="18" charset="0"/>
              </a:rPr>
              <a:t>Introducción</a:t>
            </a:r>
            <a:endParaRPr lang="en-CA" b="1" dirty="0">
              <a:solidFill>
                <a:srgbClr val="202124"/>
              </a:solidFill>
              <a:latin typeface="Bookman Old Style" pitchFamily="18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828616" y="3282703"/>
            <a:ext cx="603604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dirty="0">
                <a:cs typeface="Arial" pitchFamily="34" charset="0"/>
              </a:rPr>
              <a:t>Presentar antecedentes breves, claros y apropiados</a:t>
            </a:r>
            <a:r>
              <a:rPr lang="es-ES" b="1" dirty="0" smtClean="0">
                <a:cs typeface="Arial" pitchFamily="34" charset="0"/>
              </a:rPr>
              <a:t>.</a:t>
            </a:r>
          </a:p>
          <a:p>
            <a:pPr algn="ctr"/>
            <a:r>
              <a:rPr lang="es-ES" b="1" dirty="0" smtClean="0">
                <a:cs typeface="Arial" pitchFamily="34" charset="0"/>
              </a:rPr>
              <a:t>Fundamentación </a:t>
            </a:r>
            <a:r>
              <a:rPr lang="es-ES" b="1" dirty="0">
                <a:cs typeface="Arial" pitchFamily="34" charset="0"/>
              </a:rPr>
              <a:t>del problema científico. 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-235134" y="-157926"/>
            <a:ext cx="10033597" cy="13142089"/>
            <a:chOff x="-235134" y="-157926"/>
            <a:chExt cx="10033597" cy="13142089"/>
          </a:xfrm>
        </p:grpSpPr>
        <p:pic>
          <p:nvPicPr>
            <p:cNvPr id="12" name="Picture 2" descr="H:\HEMATOLOGIA 2023\PARA PROMO\Logo HMT 202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666" y="313111"/>
              <a:ext cx="2568575" cy="7397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3" name="Grupo 12"/>
            <p:cNvGrpSpPr/>
            <p:nvPr/>
          </p:nvGrpSpPr>
          <p:grpSpPr>
            <a:xfrm>
              <a:off x="232658" y="12491837"/>
              <a:ext cx="9250115" cy="492326"/>
              <a:chOff x="232658" y="12491837"/>
              <a:chExt cx="9250115" cy="492326"/>
            </a:xfrm>
          </p:grpSpPr>
          <p:grpSp>
            <p:nvGrpSpPr>
              <p:cNvPr id="41" name="Grupo 40"/>
              <p:cNvGrpSpPr/>
              <p:nvPr/>
            </p:nvGrpSpPr>
            <p:grpSpPr>
              <a:xfrm>
                <a:off x="232658" y="12491837"/>
                <a:ext cx="6473510" cy="45719"/>
                <a:chOff x="658810" y="1567543"/>
                <a:chExt cx="5729295" cy="0"/>
              </a:xfrm>
            </p:grpSpPr>
            <p:cxnSp>
              <p:nvCxnSpPr>
                <p:cNvPr id="46" name="Conector recto 45"/>
                <p:cNvCxnSpPr/>
                <p:nvPr/>
              </p:nvCxnSpPr>
              <p:spPr>
                <a:xfrm>
                  <a:off x="65881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99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ector recto 46"/>
                <p:cNvCxnSpPr/>
                <p:nvPr/>
              </p:nvCxnSpPr>
              <p:spPr>
                <a:xfrm>
                  <a:off x="2568575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A1E1E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ector recto 47"/>
                <p:cNvCxnSpPr/>
                <p:nvPr/>
              </p:nvCxnSpPr>
              <p:spPr>
                <a:xfrm>
                  <a:off x="447834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F7C8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" name="Grupo 41"/>
              <p:cNvGrpSpPr/>
              <p:nvPr/>
            </p:nvGrpSpPr>
            <p:grpSpPr>
              <a:xfrm flipH="1">
                <a:off x="233635" y="12693995"/>
                <a:ext cx="9249138" cy="290168"/>
                <a:chOff x="658810" y="1567543"/>
                <a:chExt cx="5729295" cy="0"/>
              </a:xfrm>
            </p:grpSpPr>
            <p:cxnSp>
              <p:nvCxnSpPr>
                <p:cNvPr id="43" name="Conector recto 42"/>
                <p:cNvCxnSpPr/>
                <p:nvPr/>
              </p:nvCxnSpPr>
              <p:spPr>
                <a:xfrm>
                  <a:off x="65881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99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Conector recto 43"/>
                <p:cNvCxnSpPr/>
                <p:nvPr/>
              </p:nvCxnSpPr>
              <p:spPr>
                <a:xfrm>
                  <a:off x="2568575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A1E1E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ector recto 44"/>
                <p:cNvCxnSpPr/>
                <p:nvPr/>
              </p:nvCxnSpPr>
              <p:spPr>
                <a:xfrm>
                  <a:off x="447834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F7C8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4" name="Grupo 13"/>
            <p:cNvGrpSpPr/>
            <p:nvPr/>
          </p:nvGrpSpPr>
          <p:grpSpPr>
            <a:xfrm rot="5400000">
              <a:off x="-5475473" y="6351657"/>
              <a:ext cx="11139487" cy="658810"/>
              <a:chOff x="232658" y="12491837"/>
              <a:chExt cx="9250115" cy="492326"/>
            </a:xfrm>
          </p:grpSpPr>
          <p:grpSp>
            <p:nvGrpSpPr>
              <p:cNvPr id="33" name="Grupo 32"/>
              <p:cNvGrpSpPr/>
              <p:nvPr/>
            </p:nvGrpSpPr>
            <p:grpSpPr>
              <a:xfrm>
                <a:off x="232658" y="12491837"/>
                <a:ext cx="6473510" cy="45719"/>
                <a:chOff x="658810" y="1567543"/>
                <a:chExt cx="5729295" cy="0"/>
              </a:xfrm>
            </p:grpSpPr>
            <p:cxnSp>
              <p:nvCxnSpPr>
                <p:cNvPr id="38" name="Conector recto 37"/>
                <p:cNvCxnSpPr/>
                <p:nvPr/>
              </p:nvCxnSpPr>
              <p:spPr>
                <a:xfrm>
                  <a:off x="65881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99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ector recto 38"/>
                <p:cNvCxnSpPr/>
                <p:nvPr/>
              </p:nvCxnSpPr>
              <p:spPr>
                <a:xfrm>
                  <a:off x="2568575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A1E1E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Conector recto 39"/>
                <p:cNvCxnSpPr/>
                <p:nvPr/>
              </p:nvCxnSpPr>
              <p:spPr>
                <a:xfrm>
                  <a:off x="447834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F7C8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" name="Grupo 33"/>
              <p:cNvGrpSpPr/>
              <p:nvPr/>
            </p:nvGrpSpPr>
            <p:grpSpPr>
              <a:xfrm flipH="1">
                <a:off x="233635" y="12693995"/>
                <a:ext cx="9249138" cy="290168"/>
                <a:chOff x="658810" y="1567543"/>
                <a:chExt cx="5729295" cy="0"/>
              </a:xfrm>
            </p:grpSpPr>
            <p:cxnSp>
              <p:nvCxnSpPr>
                <p:cNvPr id="35" name="Conector recto 34"/>
                <p:cNvCxnSpPr/>
                <p:nvPr/>
              </p:nvCxnSpPr>
              <p:spPr>
                <a:xfrm>
                  <a:off x="65881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99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ector recto 35"/>
                <p:cNvCxnSpPr/>
                <p:nvPr/>
              </p:nvCxnSpPr>
              <p:spPr>
                <a:xfrm>
                  <a:off x="2568575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A1E1E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ector recto 36"/>
                <p:cNvCxnSpPr/>
                <p:nvPr/>
              </p:nvCxnSpPr>
              <p:spPr>
                <a:xfrm>
                  <a:off x="447834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F7C8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" name="Grupo 14"/>
            <p:cNvGrpSpPr/>
            <p:nvPr/>
          </p:nvGrpSpPr>
          <p:grpSpPr>
            <a:xfrm rot="5400000" flipH="1" flipV="1">
              <a:off x="4058247" y="5983715"/>
              <a:ext cx="10821621" cy="658810"/>
              <a:chOff x="232658" y="12491837"/>
              <a:chExt cx="9250115" cy="492326"/>
            </a:xfrm>
          </p:grpSpPr>
          <p:grpSp>
            <p:nvGrpSpPr>
              <p:cNvPr id="25" name="Grupo 24"/>
              <p:cNvGrpSpPr/>
              <p:nvPr/>
            </p:nvGrpSpPr>
            <p:grpSpPr>
              <a:xfrm>
                <a:off x="232658" y="12491837"/>
                <a:ext cx="6473510" cy="45719"/>
                <a:chOff x="658810" y="1567543"/>
                <a:chExt cx="5729295" cy="0"/>
              </a:xfrm>
            </p:grpSpPr>
            <p:cxnSp>
              <p:nvCxnSpPr>
                <p:cNvPr id="30" name="Conector recto 29"/>
                <p:cNvCxnSpPr/>
                <p:nvPr/>
              </p:nvCxnSpPr>
              <p:spPr>
                <a:xfrm>
                  <a:off x="65881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99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ector recto 30"/>
                <p:cNvCxnSpPr/>
                <p:nvPr/>
              </p:nvCxnSpPr>
              <p:spPr>
                <a:xfrm>
                  <a:off x="2568575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A1E1E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ector recto 31"/>
                <p:cNvCxnSpPr/>
                <p:nvPr/>
              </p:nvCxnSpPr>
              <p:spPr>
                <a:xfrm>
                  <a:off x="447834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F7C8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" name="Grupo 25"/>
              <p:cNvGrpSpPr/>
              <p:nvPr/>
            </p:nvGrpSpPr>
            <p:grpSpPr>
              <a:xfrm flipH="1">
                <a:off x="233635" y="12693995"/>
                <a:ext cx="9249138" cy="290168"/>
                <a:chOff x="658810" y="1567543"/>
                <a:chExt cx="5729295" cy="0"/>
              </a:xfrm>
            </p:grpSpPr>
            <p:cxnSp>
              <p:nvCxnSpPr>
                <p:cNvPr id="27" name="Conector recto 26"/>
                <p:cNvCxnSpPr/>
                <p:nvPr/>
              </p:nvCxnSpPr>
              <p:spPr>
                <a:xfrm>
                  <a:off x="65881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99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Conector recto 27"/>
                <p:cNvCxnSpPr/>
                <p:nvPr/>
              </p:nvCxnSpPr>
              <p:spPr>
                <a:xfrm>
                  <a:off x="2568575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A1E1E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ector recto 28"/>
                <p:cNvCxnSpPr/>
                <p:nvPr/>
              </p:nvCxnSpPr>
              <p:spPr>
                <a:xfrm>
                  <a:off x="447834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F7C8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6" name="Grupo 15"/>
            <p:cNvGrpSpPr/>
            <p:nvPr/>
          </p:nvGrpSpPr>
          <p:grpSpPr>
            <a:xfrm rot="10800000">
              <a:off x="1489163" y="-157926"/>
              <a:ext cx="6844940" cy="630135"/>
              <a:chOff x="232658" y="12491837"/>
              <a:chExt cx="9250115" cy="492326"/>
            </a:xfrm>
          </p:grpSpPr>
          <p:grpSp>
            <p:nvGrpSpPr>
              <p:cNvPr id="17" name="Grupo 16"/>
              <p:cNvGrpSpPr/>
              <p:nvPr/>
            </p:nvGrpSpPr>
            <p:grpSpPr>
              <a:xfrm>
                <a:off x="232658" y="12491837"/>
                <a:ext cx="6473510" cy="45719"/>
                <a:chOff x="658810" y="1567543"/>
                <a:chExt cx="5729295" cy="0"/>
              </a:xfrm>
            </p:grpSpPr>
            <p:cxnSp>
              <p:nvCxnSpPr>
                <p:cNvPr id="22" name="Conector recto 21"/>
                <p:cNvCxnSpPr/>
                <p:nvPr/>
              </p:nvCxnSpPr>
              <p:spPr>
                <a:xfrm>
                  <a:off x="65881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99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Conector recto 22"/>
                <p:cNvCxnSpPr/>
                <p:nvPr/>
              </p:nvCxnSpPr>
              <p:spPr>
                <a:xfrm>
                  <a:off x="2568575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A1E1E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Conector recto 23"/>
                <p:cNvCxnSpPr/>
                <p:nvPr/>
              </p:nvCxnSpPr>
              <p:spPr>
                <a:xfrm>
                  <a:off x="447834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F7C8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Grupo 17"/>
              <p:cNvGrpSpPr/>
              <p:nvPr/>
            </p:nvGrpSpPr>
            <p:grpSpPr>
              <a:xfrm flipH="1">
                <a:off x="233635" y="12693995"/>
                <a:ext cx="9249138" cy="290168"/>
                <a:chOff x="658810" y="1567543"/>
                <a:chExt cx="5729295" cy="0"/>
              </a:xfrm>
            </p:grpSpPr>
            <p:cxnSp>
              <p:nvCxnSpPr>
                <p:cNvPr id="19" name="Conector recto 18"/>
                <p:cNvCxnSpPr/>
                <p:nvPr/>
              </p:nvCxnSpPr>
              <p:spPr>
                <a:xfrm>
                  <a:off x="65881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99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Conector recto 19"/>
                <p:cNvCxnSpPr/>
                <p:nvPr/>
              </p:nvCxnSpPr>
              <p:spPr>
                <a:xfrm>
                  <a:off x="2568575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A1E1E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Conector recto 20"/>
                <p:cNvCxnSpPr/>
                <p:nvPr/>
              </p:nvCxnSpPr>
              <p:spPr>
                <a:xfrm>
                  <a:off x="447834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F7C8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102398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699426" y="64459"/>
            <a:ext cx="261755" cy="530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9580" tIns="64790" rIns="129580" bIns="6479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sp>
        <p:nvSpPr>
          <p:cNvPr id="2" name="Rectángulo 1"/>
          <p:cNvSpPr/>
          <p:nvPr/>
        </p:nvSpPr>
        <p:spPr>
          <a:xfrm>
            <a:off x="93217" y="642049"/>
            <a:ext cx="9565441" cy="530955"/>
          </a:xfrm>
          <a:prstGeom prst="rect">
            <a:avLst/>
          </a:prstGeom>
        </p:spPr>
        <p:txBody>
          <a:bodyPr wrap="square" lIns="129580" tIns="64790" rIns="129580" bIns="6479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D25774B-025B-4D9C-912E-5A1EE97B4D3E}"/>
              </a:ext>
            </a:extLst>
          </p:cNvPr>
          <p:cNvSpPr/>
          <p:nvPr/>
        </p:nvSpPr>
        <p:spPr>
          <a:xfrm>
            <a:off x="2113203" y="665040"/>
            <a:ext cx="5509366" cy="746399"/>
          </a:xfrm>
          <a:prstGeom prst="rect">
            <a:avLst/>
          </a:prstGeom>
        </p:spPr>
        <p:txBody>
          <a:bodyPr wrap="square" lIns="129580" tIns="64790" rIns="129580" bIns="64790">
            <a:spAutoFit/>
          </a:bodyPr>
          <a:lstStyle/>
          <a:p>
            <a:pPr algn="ctr"/>
            <a:r>
              <a:rPr lang="en-CA" sz="4000" b="1" dirty="0" err="1" smtClean="0">
                <a:solidFill>
                  <a:srgbClr val="202124"/>
                </a:solidFill>
                <a:latin typeface="Bookman Old Style" pitchFamily="18" charset="0"/>
              </a:rPr>
              <a:t>Métodos</a:t>
            </a:r>
            <a:endParaRPr lang="en-CA" b="1" dirty="0">
              <a:solidFill>
                <a:srgbClr val="202124"/>
              </a:solidFill>
              <a:latin typeface="Bookman Old Style" pitchFamily="18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965200" y="3454400"/>
            <a:ext cx="77724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S" b="1" dirty="0" smtClean="0">
                <a:cs typeface="Arial" pitchFamily="34" charset="0"/>
              </a:rPr>
              <a:t>Describir los aspectos relacionados con el diseño metodológico.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s-ES" dirty="0" smtClean="0"/>
              <a:t>Tipo de investigación o estudio, período y lugar. 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s-ES" dirty="0" smtClean="0"/>
              <a:t>Población o grupo de estudio, criterios de inclusión, exclusión y eliminación. 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s-ES" dirty="0" smtClean="0"/>
              <a:t>Variables analizadas 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s-ES" dirty="0" smtClean="0"/>
              <a:t>Métodos de recolección, procesamiento y análisis de la información utilizados. 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s-ES" dirty="0" smtClean="0"/>
              <a:t>Método estadístico 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s-ES" dirty="0" smtClean="0"/>
              <a:t>Aspectos éticos particulares para el estudio.</a:t>
            </a:r>
          </a:p>
          <a:p>
            <a:pPr algn="ctr"/>
            <a:endParaRPr lang="es-E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-235134" y="-157926"/>
            <a:ext cx="10033597" cy="13142089"/>
            <a:chOff x="-235134" y="-157926"/>
            <a:chExt cx="10033597" cy="13142089"/>
          </a:xfrm>
        </p:grpSpPr>
        <p:pic>
          <p:nvPicPr>
            <p:cNvPr id="8" name="Picture 2" descr="H:\HEMATOLOGIA 2023\PARA PROMO\Logo HMT 202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666" y="313111"/>
              <a:ext cx="2568575" cy="7397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2" name="Grupo 11"/>
            <p:cNvGrpSpPr/>
            <p:nvPr/>
          </p:nvGrpSpPr>
          <p:grpSpPr>
            <a:xfrm>
              <a:off x="232658" y="12491837"/>
              <a:ext cx="9250115" cy="492326"/>
              <a:chOff x="232658" y="12491837"/>
              <a:chExt cx="9250115" cy="492326"/>
            </a:xfrm>
          </p:grpSpPr>
          <p:grpSp>
            <p:nvGrpSpPr>
              <p:cNvPr id="40" name="Grupo 39"/>
              <p:cNvGrpSpPr/>
              <p:nvPr/>
            </p:nvGrpSpPr>
            <p:grpSpPr>
              <a:xfrm>
                <a:off x="232658" y="12491837"/>
                <a:ext cx="6473510" cy="45719"/>
                <a:chOff x="658810" y="1567543"/>
                <a:chExt cx="5729295" cy="0"/>
              </a:xfrm>
            </p:grpSpPr>
            <p:cxnSp>
              <p:nvCxnSpPr>
                <p:cNvPr id="45" name="Conector recto 44"/>
                <p:cNvCxnSpPr/>
                <p:nvPr/>
              </p:nvCxnSpPr>
              <p:spPr>
                <a:xfrm>
                  <a:off x="65881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99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ector recto 45"/>
                <p:cNvCxnSpPr/>
                <p:nvPr/>
              </p:nvCxnSpPr>
              <p:spPr>
                <a:xfrm>
                  <a:off x="2568575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A1E1E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ector recto 46"/>
                <p:cNvCxnSpPr/>
                <p:nvPr/>
              </p:nvCxnSpPr>
              <p:spPr>
                <a:xfrm>
                  <a:off x="447834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F7C8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" name="Grupo 40"/>
              <p:cNvGrpSpPr/>
              <p:nvPr/>
            </p:nvGrpSpPr>
            <p:grpSpPr>
              <a:xfrm flipH="1">
                <a:off x="233635" y="12693995"/>
                <a:ext cx="9249138" cy="290168"/>
                <a:chOff x="658810" y="1567543"/>
                <a:chExt cx="5729295" cy="0"/>
              </a:xfrm>
            </p:grpSpPr>
            <p:cxnSp>
              <p:nvCxnSpPr>
                <p:cNvPr id="42" name="Conector recto 41"/>
                <p:cNvCxnSpPr/>
                <p:nvPr/>
              </p:nvCxnSpPr>
              <p:spPr>
                <a:xfrm>
                  <a:off x="65881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99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Conector recto 42"/>
                <p:cNvCxnSpPr/>
                <p:nvPr/>
              </p:nvCxnSpPr>
              <p:spPr>
                <a:xfrm>
                  <a:off x="2568575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A1E1E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Conector recto 43"/>
                <p:cNvCxnSpPr/>
                <p:nvPr/>
              </p:nvCxnSpPr>
              <p:spPr>
                <a:xfrm>
                  <a:off x="447834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F7C8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3" name="Grupo 12"/>
            <p:cNvGrpSpPr/>
            <p:nvPr/>
          </p:nvGrpSpPr>
          <p:grpSpPr>
            <a:xfrm rot="5400000">
              <a:off x="-5475473" y="6351657"/>
              <a:ext cx="11139487" cy="658810"/>
              <a:chOff x="232658" y="12491837"/>
              <a:chExt cx="9250115" cy="492326"/>
            </a:xfrm>
          </p:grpSpPr>
          <p:grpSp>
            <p:nvGrpSpPr>
              <p:cNvPr id="32" name="Grupo 31"/>
              <p:cNvGrpSpPr/>
              <p:nvPr/>
            </p:nvGrpSpPr>
            <p:grpSpPr>
              <a:xfrm>
                <a:off x="232658" y="12491837"/>
                <a:ext cx="6473510" cy="45719"/>
                <a:chOff x="658810" y="1567543"/>
                <a:chExt cx="5729295" cy="0"/>
              </a:xfrm>
            </p:grpSpPr>
            <p:cxnSp>
              <p:nvCxnSpPr>
                <p:cNvPr id="37" name="Conector recto 36"/>
                <p:cNvCxnSpPr/>
                <p:nvPr/>
              </p:nvCxnSpPr>
              <p:spPr>
                <a:xfrm>
                  <a:off x="65881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99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onector recto 37"/>
                <p:cNvCxnSpPr/>
                <p:nvPr/>
              </p:nvCxnSpPr>
              <p:spPr>
                <a:xfrm>
                  <a:off x="2568575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A1E1E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ector recto 38"/>
                <p:cNvCxnSpPr/>
                <p:nvPr/>
              </p:nvCxnSpPr>
              <p:spPr>
                <a:xfrm>
                  <a:off x="447834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F7C8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3" name="Grupo 32"/>
              <p:cNvGrpSpPr/>
              <p:nvPr/>
            </p:nvGrpSpPr>
            <p:grpSpPr>
              <a:xfrm flipH="1">
                <a:off x="233635" y="12693995"/>
                <a:ext cx="9249138" cy="290168"/>
                <a:chOff x="658810" y="1567543"/>
                <a:chExt cx="5729295" cy="0"/>
              </a:xfrm>
            </p:grpSpPr>
            <p:cxnSp>
              <p:nvCxnSpPr>
                <p:cNvPr id="34" name="Conector recto 33"/>
                <p:cNvCxnSpPr/>
                <p:nvPr/>
              </p:nvCxnSpPr>
              <p:spPr>
                <a:xfrm>
                  <a:off x="65881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99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ector recto 34"/>
                <p:cNvCxnSpPr/>
                <p:nvPr/>
              </p:nvCxnSpPr>
              <p:spPr>
                <a:xfrm>
                  <a:off x="2568575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A1E1E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ector recto 35"/>
                <p:cNvCxnSpPr/>
                <p:nvPr/>
              </p:nvCxnSpPr>
              <p:spPr>
                <a:xfrm>
                  <a:off x="447834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F7C8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4" name="Grupo 13"/>
            <p:cNvGrpSpPr/>
            <p:nvPr/>
          </p:nvGrpSpPr>
          <p:grpSpPr>
            <a:xfrm rot="5400000" flipH="1" flipV="1">
              <a:off x="4058247" y="5983715"/>
              <a:ext cx="10821621" cy="658810"/>
              <a:chOff x="232658" y="12491837"/>
              <a:chExt cx="9250115" cy="492326"/>
            </a:xfrm>
          </p:grpSpPr>
          <p:grpSp>
            <p:nvGrpSpPr>
              <p:cNvPr id="24" name="Grupo 23"/>
              <p:cNvGrpSpPr/>
              <p:nvPr/>
            </p:nvGrpSpPr>
            <p:grpSpPr>
              <a:xfrm>
                <a:off x="232658" y="12491837"/>
                <a:ext cx="6473510" cy="45719"/>
                <a:chOff x="658810" y="1567543"/>
                <a:chExt cx="5729295" cy="0"/>
              </a:xfrm>
            </p:grpSpPr>
            <p:cxnSp>
              <p:nvCxnSpPr>
                <p:cNvPr id="29" name="Conector recto 28"/>
                <p:cNvCxnSpPr/>
                <p:nvPr/>
              </p:nvCxnSpPr>
              <p:spPr>
                <a:xfrm>
                  <a:off x="65881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99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Conector recto 29"/>
                <p:cNvCxnSpPr/>
                <p:nvPr/>
              </p:nvCxnSpPr>
              <p:spPr>
                <a:xfrm>
                  <a:off x="2568575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A1E1E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ector recto 30"/>
                <p:cNvCxnSpPr/>
                <p:nvPr/>
              </p:nvCxnSpPr>
              <p:spPr>
                <a:xfrm>
                  <a:off x="447834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F7C8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" name="Grupo 24"/>
              <p:cNvGrpSpPr/>
              <p:nvPr/>
            </p:nvGrpSpPr>
            <p:grpSpPr>
              <a:xfrm flipH="1">
                <a:off x="233635" y="12693995"/>
                <a:ext cx="9249138" cy="290168"/>
                <a:chOff x="658810" y="1567543"/>
                <a:chExt cx="5729295" cy="0"/>
              </a:xfrm>
            </p:grpSpPr>
            <p:cxnSp>
              <p:nvCxnSpPr>
                <p:cNvPr id="26" name="Conector recto 25"/>
                <p:cNvCxnSpPr/>
                <p:nvPr/>
              </p:nvCxnSpPr>
              <p:spPr>
                <a:xfrm>
                  <a:off x="65881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99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ector recto 26"/>
                <p:cNvCxnSpPr/>
                <p:nvPr/>
              </p:nvCxnSpPr>
              <p:spPr>
                <a:xfrm>
                  <a:off x="2568575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A1E1E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Conector recto 27"/>
                <p:cNvCxnSpPr/>
                <p:nvPr/>
              </p:nvCxnSpPr>
              <p:spPr>
                <a:xfrm>
                  <a:off x="447834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F7C8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" name="Grupo 14"/>
            <p:cNvGrpSpPr/>
            <p:nvPr/>
          </p:nvGrpSpPr>
          <p:grpSpPr>
            <a:xfrm rot="10800000">
              <a:off x="1489163" y="-157926"/>
              <a:ext cx="6844940" cy="630135"/>
              <a:chOff x="232658" y="12491837"/>
              <a:chExt cx="9250115" cy="492326"/>
            </a:xfrm>
          </p:grpSpPr>
          <p:grpSp>
            <p:nvGrpSpPr>
              <p:cNvPr id="16" name="Grupo 15"/>
              <p:cNvGrpSpPr/>
              <p:nvPr/>
            </p:nvGrpSpPr>
            <p:grpSpPr>
              <a:xfrm>
                <a:off x="232658" y="12491837"/>
                <a:ext cx="6473510" cy="45719"/>
                <a:chOff x="658810" y="1567543"/>
                <a:chExt cx="5729295" cy="0"/>
              </a:xfrm>
            </p:grpSpPr>
            <p:cxnSp>
              <p:nvCxnSpPr>
                <p:cNvPr id="21" name="Conector recto 20"/>
                <p:cNvCxnSpPr/>
                <p:nvPr/>
              </p:nvCxnSpPr>
              <p:spPr>
                <a:xfrm>
                  <a:off x="65881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99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Conector recto 21"/>
                <p:cNvCxnSpPr/>
                <p:nvPr/>
              </p:nvCxnSpPr>
              <p:spPr>
                <a:xfrm>
                  <a:off x="2568575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A1E1E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Conector recto 22"/>
                <p:cNvCxnSpPr/>
                <p:nvPr/>
              </p:nvCxnSpPr>
              <p:spPr>
                <a:xfrm>
                  <a:off x="447834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F7C8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Grupo 16"/>
              <p:cNvGrpSpPr/>
              <p:nvPr/>
            </p:nvGrpSpPr>
            <p:grpSpPr>
              <a:xfrm flipH="1">
                <a:off x="233635" y="12693995"/>
                <a:ext cx="9249138" cy="290168"/>
                <a:chOff x="658810" y="1567543"/>
                <a:chExt cx="5729295" cy="0"/>
              </a:xfrm>
            </p:grpSpPr>
            <p:cxnSp>
              <p:nvCxnSpPr>
                <p:cNvPr id="18" name="Conector recto 17"/>
                <p:cNvCxnSpPr/>
                <p:nvPr/>
              </p:nvCxnSpPr>
              <p:spPr>
                <a:xfrm>
                  <a:off x="65881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99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Conector recto 18"/>
                <p:cNvCxnSpPr/>
                <p:nvPr/>
              </p:nvCxnSpPr>
              <p:spPr>
                <a:xfrm>
                  <a:off x="2568575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A1E1E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Conector recto 19"/>
                <p:cNvCxnSpPr/>
                <p:nvPr/>
              </p:nvCxnSpPr>
              <p:spPr>
                <a:xfrm>
                  <a:off x="447834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F7C8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39137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699426" y="64459"/>
            <a:ext cx="261755" cy="530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9580" tIns="64790" rIns="129580" bIns="6479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D25774B-025B-4D9C-912E-5A1EE97B4D3E}"/>
              </a:ext>
            </a:extLst>
          </p:cNvPr>
          <p:cNvSpPr/>
          <p:nvPr/>
        </p:nvSpPr>
        <p:spPr>
          <a:xfrm>
            <a:off x="2113203" y="665040"/>
            <a:ext cx="5509366" cy="746399"/>
          </a:xfrm>
          <a:prstGeom prst="rect">
            <a:avLst/>
          </a:prstGeom>
        </p:spPr>
        <p:txBody>
          <a:bodyPr wrap="square" lIns="129580" tIns="64790" rIns="129580" bIns="64790">
            <a:spAutoFit/>
          </a:bodyPr>
          <a:lstStyle/>
          <a:p>
            <a:pPr algn="ctr"/>
            <a:r>
              <a:rPr lang="en-CA" sz="4000" b="1" dirty="0" err="1" smtClean="0">
                <a:solidFill>
                  <a:srgbClr val="202124"/>
                </a:solidFill>
                <a:latin typeface="Bookman Old Style" pitchFamily="18" charset="0"/>
              </a:rPr>
              <a:t>Resultados</a:t>
            </a:r>
            <a:endParaRPr lang="en-CA" b="1" dirty="0">
              <a:solidFill>
                <a:srgbClr val="202124"/>
              </a:solidFill>
              <a:latin typeface="Bookman Old Style" pitchFamily="18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965200" y="3454400"/>
            <a:ext cx="77724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Presentar </a:t>
            </a:r>
            <a:r>
              <a:rPr lang="es-ES" b="1" dirty="0"/>
              <a:t>los </a:t>
            </a:r>
            <a:r>
              <a:rPr lang="es-ES" b="1" dirty="0" smtClean="0"/>
              <a:t>principales resultados </a:t>
            </a:r>
            <a:r>
              <a:rPr lang="es-ES" b="1" dirty="0"/>
              <a:t>del trabajo, de forma inequívoca</a:t>
            </a:r>
            <a:r>
              <a:rPr lang="es-ES" dirty="0"/>
              <a:t> </a:t>
            </a:r>
            <a:r>
              <a:rPr lang="es-VE" b="1" dirty="0"/>
              <a:t>acorde con los objetivos </a:t>
            </a:r>
            <a:r>
              <a:rPr lang="es-VE" dirty="0"/>
              <a:t>del</a:t>
            </a:r>
            <a:r>
              <a:rPr lang="es-VE" b="1" dirty="0"/>
              <a:t> trabajo</a:t>
            </a:r>
            <a:r>
              <a:rPr lang="es-VE" dirty="0"/>
              <a:t>. </a:t>
            </a:r>
            <a:endParaRPr lang="es-VE" dirty="0" smtClean="0"/>
          </a:p>
          <a:p>
            <a:pPr algn="ctr"/>
            <a:endParaRPr lang="es-US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US" b="1" dirty="0"/>
              <a:t>En las presentaciones de casos </a:t>
            </a:r>
            <a:r>
              <a:rPr lang="es-VE" dirty="0"/>
              <a:t>describir </a:t>
            </a:r>
            <a:r>
              <a:rPr lang="es-VE" dirty="0" smtClean="0"/>
              <a:t>los elementos fundamentales. </a:t>
            </a:r>
            <a:r>
              <a:rPr lang="es-VE" dirty="0"/>
              <a:t>Resumir los principales hallazgos clínicos, de laboratorio e </a:t>
            </a:r>
            <a:r>
              <a:rPr lang="es-VE" dirty="0" err="1"/>
              <a:t>imagenológicos</a:t>
            </a:r>
            <a:r>
              <a:rPr lang="es-VE" dirty="0"/>
              <a:t>, resaltando aquellos que hacen del cuadro un caso peculiar. Indicar el tratamiento empleado. </a:t>
            </a:r>
            <a:endParaRPr lang="es-VE" dirty="0" smtClean="0"/>
          </a:p>
          <a:p>
            <a:pPr algn="ctr"/>
            <a:endParaRPr lang="es-ES" b="1" dirty="0"/>
          </a:p>
        </p:txBody>
      </p:sp>
      <p:grpSp>
        <p:nvGrpSpPr>
          <p:cNvPr id="6" name="Grupo 5"/>
          <p:cNvGrpSpPr/>
          <p:nvPr/>
        </p:nvGrpSpPr>
        <p:grpSpPr>
          <a:xfrm>
            <a:off x="-235134" y="-157926"/>
            <a:ext cx="10033597" cy="13142089"/>
            <a:chOff x="-235134" y="-157926"/>
            <a:chExt cx="10033597" cy="13142089"/>
          </a:xfrm>
        </p:grpSpPr>
        <p:pic>
          <p:nvPicPr>
            <p:cNvPr id="8" name="Picture 2" descr="H:\HEMATOLOGIA 2023\PARA PROMO\Logo HMT 202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666" y="313111"/>
              <a:ext cx="2568575" cy="7397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9" name="Grupo 8"/>
            <p:cNvGrpSpPr/>
            <p:nvPr/>
          </p:nvGrpSpPr>
          <p:grpSpPr>
            <a:xfrm>
              <a:off x="232658" y="12491837"/>
              <a:ext cx="9250115" cy="492326"/>
              <a:chOff x="232658" y="12491837"/>
              <a:chExt cx="9250115" cy="492326"/>
            </a:xfrm>
          </p:grpSpPr>
          <p:grpSp>
            <p:nvGrpSpPr>
              <p:cNvPr id="38" name="Grupo 37"/>
              <p:cNvGrpSpPr/>
              <p:nvPr/>
            </p:nvGrpSpPr>
            <p:grpSpPr>
              <a:xfrm>
                <a:off x="232658" y="12491837"/>
                <a:ext cx="6473510" cy="45719"/>
                <a:chOff x="658810" y="1567543"/>
                <a:chExt cx="5729295" cy="0"/>
              </a:xfrm>
            </p:grpSpPr>
            <p:cxnSp>
              <p:nvCxnSpPr>
                <p:cNvPr id="43" name="Conector recto 42"/>
                <p:cNvCxnSpPr/>
                <p:nvPr/>
              </p:nvCxnSpPr>
              <p:spPr>
                <a:xfrm>
                  <a:off x="65881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99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Conector recto 43"/>
                <p:cNvCxnSpPr/>
                <p:nvPr/>
              </p:nvCxnSpPr>
              <p:spPr>
                <a:xfrm>
                  <a:off x="2568575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A1E1E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ector recto 44"/>
                <p:cNvCxnSpPr/>
                <p:nvPr/>
              </p:nvCxnSpPr>
              <p:spPr>
                <a:xfrm>
                  <a:off x="447834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F7C8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9" name="Grupo 38"/>
              <p:cNvGrpSpPr/>
              <p:nvPr/>
            </p:nvGrpSpPr>
            <p:grpSpPr>
              <a:xfrm flipH="1">
                <a:off x="233635" y="12693995"/>
                <a:ext cx="9249138" cy="290168"/>
                <a:chOff x="658810" y="1567543"/>
                <a:chExt cx="5729295" cy="0"/>
              </a:xfrm>
            </p:grpSpPr>
            <p:cxnSp>
              <p:nvCxnSpPr>
                <p:cNvPr id="40" name="Conector recto 39"/>
                <p:cNvCxnSpPr/>
                <p:nvPr/>
              </p:nvCxnSpPr>
              <p:spPr>
                <a:xfrm>
                  <a:off x="65881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99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ector recto 40"/>
                <p:cNvCxnSpPr/>
                <p:nvPr/>
              </p:nvCxnSpPr>
              <p:spPr>
                <a:xfrm>
                  <a:off x="2568575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A1E1E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Conector recto 41"/>
                <p:cNvCxnSpPr/>
                <p:nvPr/>
              </p:nvCxnSpPr>
              <p:spPr>
                <a:xfrm>
                  <a:off x="447834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F7C8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0" name="Grupo 9"/>
            <p:cNvGrpSpPr/>
            <p:nvPr/>
          </p:nvGrpSpPr>
          <p:grpSpPr>
            <a:xfrm rot="5400000">
              <a:off x="-5475473" y="6351657"/>
              <a:ext cx="11139487" cy="658810"/>
              <a:chOff x="232658" y="12491837"/>
              <a:chExt cx="9250115" cy="492326"/>
            </a:xfrm>
          </p:grpSpPr>
          <p:grpSp>
            <p:nvGrpSpPr>
              <p:cNvPr id="30" name="Grupo 29"/>
              <p:cNvGrpSpPr/>
              <p:nvPr/>
            </p:nvGrpSpPr>
            <p:grpSpPr>
              <a:xfrm>
                <a:off x="232658" y="12491837"/>
                <a:ext cx="6473510" cy="45719"/>
                <a:chOff x="658810" y="1567543"/>
                <a:chExt cx="5729295" cy="0"/>
              </a:xfrm>
            </p:grpSpPr>
            <p:cxnSp>
              <p:nvCxnSpPr>
                <p:cNvPr id="35" name="Conector recto 34"/>
                <p:cNvCxnSpPr/>
                <p:nvPr/>
              </p:nvCxnSpPr>
              <p:spPr>
                <a:xfrm>
                  <a:off x="65881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99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ector recto 35"/>
                <p:cNvCxnSpPr/>
                <p:nvPr/>
              </p:nvCxnSpPr>
              <p:spPr>
                <a:xfrm>
                  <a:off x="2568575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A1E1E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ector recto 36"/>
                <p:cNvCxnSpPr/>
                <p:nvPr/>
              </p:nvCxnSpPr>
              <p:spPr>
                <a:xfrm>
                  <a:off x="447834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F7C8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1" name="Grupo 30"/>
              <p:cNvGrpSpPr/>
              <p:nvPr/>
            </p:nvGrpSpPr>
            <p:grpSpPr>
              <a:xfrm flipH="1">
                <a:off x="233635" y="12693995"/>
                <a:ext cx="9249138" cy="290168"/>
                <a:chOff x="658810" y="1567543"/>
                <a:chExt cx="5729295" cy="0"/>
              </a:xfrm>
            </p:grpSpPr>
            <p:cxnSp>
              <p:nvCxnSpPr>
                <p:cNvPr id="32" name="Conector recto 31"/>
                <p:cNvCxnSpPr/>
                <p:nvPr/>
              </p:nvCxnSpPr>
              <p:spPr>
                <a:xfrm>
                  <a:off x="65881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99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ector recto 32"/>
                <p:cNvCxnSpPr/>
                <p:nvPr/>
              </p:nvCxnSpPr>
              <p:spPr>
                <a:xfrm>
                  <a:off x="2568575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A1E1E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ector recto 33"/>
                <p:cNvCxnSpPr/>
                <p:nvPr/>
              </p:nvCxnSpPr>
              <p:spPr>
                <a:xfrm>
                  <a:off x="447834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F7C8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1" name="Grupo 10"/>
            <p:cNvGrpSpPr/>
            <p:nvPr/>
          </p:nvGrpSpPr>
          <p:grpSpPr>
            <a:xfrm rot="5400000" flipH="1" flipV="1">
              <a:off x="4058247" y="5983715"/>
              <a:ext cx="10821621" cy="658810"/>
              <a:chOff x="232658" y="12491837"/>
              <a:chExt cx="9250115" cy="492326"/>
            </a:xfrm>
          </p:grpSpPr>
          <p:grpSp>
            <p:nvGrpSpPr>
              <p:cNvPr id="22" name="Grupo 21"/>
              <p:cNvGrpSpPr/>
              <p:nvPr/>
            </p:nvGrpSpPr>
            <p:grpSpPr>
              <a:xfrm>
                <a:off x="232658" y="12491837"/>
                <a:ext cx="6473510" cy="45719"/>
                <a:chOff x="658810" y="1567543"/>
                <a:chExt cx="5729295" cy="0"/>
              </a:xfrm>
            </p:grpSpPr>
            <p:cxnSp>
              <p:nvCxnSpPr>
                <p:cNvPr id="27" name="Conector recto 26"/>
                <p:cNvCxnSpPr/>
                <p:nvPr/>
              </p:nvCxnSpPr>
              <p:spPr>
                <a:xfrm>
                  <a:off x="65881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99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Conector recto 27"/>
                <p:cNvCxnSpPr/>
                <p:nvPr/>
              </p:nvCxnSpPr>
              <p:spPr>
                <a:xfrm>
                  <a:off x="2568575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A1E1E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ector recto 28"/>
                <p:cNvCxnSpPr/>
                <p:nvPr/>
              </p:nvCxnSpPr>
              <p:spPr>
                <a:xfrm>
                  <a:off x="447834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F7C8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" name="Grupo 22"/>
              <p:cNvGrpSpPr/>
              <p:nvPr/>
            </p:nvGrpSpPr>
            <p:grpSpPr>
              <a:xfrm flipH="1">
                <a:off x="233635" y="12693995"/>
                <a:ext cx="9249138" cy="290168"/>
                <a:chOff x="658810" y="1567543"/>
                <a:chExt cx="5729295" cy="0"/>
              </a:xfrm>
            </p:grpSpPr>
            <p:cxnSp>
              <p:nvCxnSpPr>
                <p:cNvPr id="24" name="Conector recto 23"/>
                <p:cNvCxnSpPr/>
                <p:nvPr/>
              </p:nvCxnSpPr>
              <p:spPr>
                <a:xfrm>
                  <a:off x="65881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99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ector recto 24"/>
                <p:cNvCxnSpPr/>
                <p:nvPr/>
              </p:nvCxnSpPr>
              <p:spPr>
                <a:xfrm>
                  <a:off x="2568575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A1E1E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Conector recto 25"/>
                <p:cNvCxnSpPr/>
                <p:nvPr/>
              </p:nvCxnSpPr>
              <p:spPr>
                <a:xfrm>
                  <a:off x="447834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F7C8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2" name="Grupo 11"/>
            <p:cNvGrpSpPr/>
            <p:nvPr/>
          </p:nvGrpSpPr>
          <p:grpSpPr>
            <a:xfrm rot="10800000">
              <a:off x="1489163" y="-157926"/>
              <a:ext cx="6844940" cy="630135"/>
              <a:chOff x="232658" y="12491837"/>
              <a:chExt cx="9250115" cy="492326"/>
            </a:xfrm>
          </p:grpSpPr>
          <p:grpSp>
            <p:nvGrpSpPr>
              <p:cNvPr id="13" name="Grupo 12"/>
              <p:cNvGrpSpPr/>
              <p:nvPr/>
            </p:nvGrpSpPr>
            <p:grpSpPr>
              <a:xfrm>
                <a:off x="232658" y="12491837"/>
                <a:ext cx="6473510" cy="45719"/>
                <a:chOff x="658810" y="1567543"/>
                <a:chExt cx="5729295" cy="0"/>
              </a:xfrm>
            </p:grpSpPr>
            <p:cxnSp>
              <p:nvCxnSpPr>
                <p:cNvPr id="19" name="Conector recto 18"/>
                <p:cNvCxnSpPr/>
                <p:nvPr/>
              </p:nvCxnSpPr>
              <p:spPr>
                <a:xfrm>
                  <a:off x="65881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99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Conector recto 19"/>
                <p:cNvCxnSpPr/>
                <p:nvPr/>
              </p:nvCxnSpPr>
              <p:spPr>
                <a:xfrm>
                  <a:off x="2568575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A1E1E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Conector recto 20"/>
                <p:cNvCxnSpPr/>
                <p:nvPr/>
              </p:nvCxnSpPr>
              <p:spPr>
                <a:xfrm>
                  <a:off x="447834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F7C8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Grupo 14"/>
              <p:cNvGrpSpPr/>
              <p:nvPr/>
            </p:nvGrpSpPr>
            <p:grpSpPr>
              <a:xfrm flipH="1">
                <a:off x="233635" y="12693995"/>
                <a:ext cx="9249138" cy="290168"/>
                <a:chOff x="658810" y="1567543"/>
                <a:chExt cx="5729295" cy="0"/>
              </a:xfrm>
            </p:grpSpPr>
            <p:cxnSp>
              <p:nvCxnSpPr>
                <p:cNvPr id="16" name="Conector recto 15"/>
                <p:cNvCxnSpPr/>
                <p:nvPr/>
              </p:nvCxnSpPr>
              <p:spPr>
                <a:xfrm>
                  <a:off x="65881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99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Conector recto 16"/>
                <p:cNvCxnSpPr/>
                <p:nvPr/>
              </p:nvCxnSpPr>
              <p:spPr>
                <a:xfrm>
                  <a:off x="2568575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A1E1E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Conector recto 17"/>
                <p:cNvCxnSpPr/>
                <p:nvPr/>
              </p:nvCxnSpPr>
              <p:spPr>
                <a:xfrm>
                  <a:off x="447834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F7C8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294062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699426" y="64459"/>
            <a:ext cx="261755" cy="530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9580" tIns="64790" rIns="129580" bIns="6479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D25774B-025B-4D9C-912E-5A1EE97B4D3E}"/>
              </a:ext>
            </a:extLst>
          </p:cNvPr>
          <p:cNvSpPr/>
          <p:nvPr/>
        </p:nvSpPr>
        <p:spPr>
          <a:xfrm>
            <a:off x="2091955" y="1151065"/>
            <a:ext cx="5509366" cy="746399"/>
          </a:xfrm>
          <a:prstGeom prst="rect">
            <a:avLst/>
          </a:prstGeom>
        </p:spPr>
        <p:txBody>
          <a:bodyPr wrap="square" lIns="129580" tIns="64790" rIns="129580" bIns="64790">
            <a:spAutoFit/>
          </a:bodyPr>
          <a:lstStyle/>
          <a:p>
            <a:pPr algn="ctr"/>
            <a:r>
              <a:rPr lang="en-CA" sz="4000" b="1" dirty="0" err="1" smtClean="0">
                <a:solidFill>
                  <a:srgbClr val="202124"/>
                </a:solidFill>
                <a:latin typeface="Bookman Old Style" pitchFamily="18" charset="0"/>
              </a:rPr>
              <a:t>Conclusiones</a:t>
            </a:r>
            <a:r>
              <a:rPr lang="en-CA" sz="4000" b="1" dirty="0" smtClean="0">
                <a:solidFill>
                  <a:srgbClr val="202124"/>
                </a:solidFill>
                <a:latin typeface="Bookman Old Style" pitchFamily="18" charset="0"/>
              </a:rPr>
              <a:t> </a:t>
            </a:r>
            <a:endParaRPr lang="en-CA" sz="4000" b="1" dirty="0">
              <a:solidFill>
                <a:srgbClr val="202124"/>
              </a:solidFill>
              <a:latin typeface="Bookman Old Style" pitchFamily="18" charset="0"/>
            </a:endParaRPr>
          </a:p>
        </p:txBody>
      </p:sp>
      <p:grpSp>
        <p:nvGrpSpPr>
          <p:cNvPr id="46" name="Grupo 45"/>
          <p:cNvGrpSpPr/>
          <p:nvPr/>
        </p:nvGrpSpPr>
        <p:grpSpPr>
          <a:xfrm>
            <a:off x="-235134" y="-131800"/>
            <a:ext cx="10033597" cy="13142089"/>
            <a:chOff x="-235134" y="-157926"/>
            <a:chExt cx="10033597" cy="13142089"/>
          </a:xfrm>
        </p:grpSpPr>
        <p:pic>
          <p:nvPicPr>
            <p:cNvPr id="47" name="Picture 2" descr="H:\HEMATOLOGIA 2023\PARA PROMO\Logo HMT 202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666" y="313111"/>
              <a:ext cx="2568575" cy="7397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48" name="Grupo 47"/>
            <p:cNvGrpSpPr/>
            <p:nvPr/>
          </p:nvGrpSpPr>
          <p:grpSpPr>
            <a:xfrm>
              <a:off x="232658" y="12491837"/>
              <a:ext cx="9250115" cy="492326"/>
              <a:chOff x="232658" y="12491837"/>
              <a:chExt cx="9250115" cy="492326"/>
            </a:xfrm>
          </p:grpSpPr>
          <p:grpSp>
            <p:nvGrpSpPr>
              <p:cNvPr id="76" name="Grupo 75"/>
              <p:cNvGrpSpPr/>
              <p:nvPr/>
            </p:nvGrpSpPr>
            <p:grpSpPr>
              <a:xfrm>
                <a:off x="232658" y="12491837"/>
                <a:ext cx="6473510" cy="45719"/>
                <a:chOff x="658810" y="1567543"/>
                <a:chExt cx="5729295" cy="0"/>
              </a:xfrm>
            </p:grpSpPr>
            <p:cxnSp>
              <p:nvCxnSpPr>
                <p:cNvPr id="81" name="Conector recto 80"/>
                <p:cNvCxnSpPr/>
                <p:nvPr/>
              </p:nvCxnSpPr>
              <p:spPr>
                <a:xfrm>
                  <a:off x="65881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99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Conector recto 81"/>
                <p:cNvCxnSpPr/>
                <p:nvPr/>
              </p:nvCxnSpPr>
              <p:spPr>
                <a:xfrm>
                  <a:off x="2568575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A1E1E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Conector recto 82"/>
                <p:cNvCxnSpPr/>
                <p:nvPr/>
              </p:nvCxnSpPr>
              <p:spPr>
                <a:xfrm>
                  <a:off x="447834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F7C8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7" name="Grupo 76"/>
              <p:cNvGrpSpPr/>
              <p:nvPr/>
            </p:nvGrpSpPr>
            <p:grpSpPr>
              <a:xfrm flipH="1">
                <a:off x="233635" y="12693995"/>
                <a:ext cx="9249138" cy="290168"/>
                <a:chOff x="658810" y="1567543"/>
                <a:chExt cx="5729295" cy="0"/>
              </a:xfrm>
            </p:grpSpPr>
            <p:cxnSp>
              <p:nvCxnSpPr>
                <p:cNvPr id="78" name="Conector recto 77"/>
                <p:cNvCxnSpPr/>
                <p:nvPr/>
              </p:nvCxnSpPr>
              <p:spPr>
                <a:xfrm>
                  <a:off x="65881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99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Conector recto 78"/>
                <p:cNvCxnSpPr/>
                <p:nvPr/>
              </p:nvCxnSpPr>
              <p:spPr>
                <a:xfrm>
                  <a:off x="2568575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A1E1E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Conector recto 79"/>
                <p:cNvCxnSpPr/>
                <p:nvPr/>
              </p:nvCxnSpPr>
              <p:spPr>
                <a:xfrm>
                  <a:off x="447834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F7C8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9" name="Grupo 48"/>
            <p:cNvGrpSpPr/>
            <p:nvPr/>
          </p:nvGrpSpPr>
          <p:grpSpPr>
            <a:xfrm rot="5400000">
              <a:off x="-5475473" y="6351657"/>
              <a:ext cx="11139487" cy="658810"/>
              <a:chOff x="232658" y="12491837"/>
              <a:chExt cx="9250115" cy="492326"/>
            </a:xfrm>
          </p:grpSpPr>
          <p:grpSp>
            <p:nvGrpSpPr>
              <p:cNvPr id="68" name="Grupo 67"/>
              <p:cNvGrpSpPr/>
              <p:nvPr/>
            </p:nvGrpSpPr>
            <p:grpSpPr>
              <a:xfrm>
                <a:off x="232658" y="12491837"/>
                <a:ext cx="6473510" cy="45719"/>
                <a:chOff x="658810" y="1567543"/>
                <a:chExt cx="5729295" cy="0"/>
              </a:xfrm>
            </p:grpSpPr>
            <p:cxnSp>
              <p:nvCxnSpPr>
                <p:cNvPr id="73" name="Conector recto 72"/>
                <p:cNvCxnSpPr/>
                <p:nvPr/>
              </p:nvCxnSpPr>
              <p:spPr>
                <a:xfrm>
                  <a:off x="65881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99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Conector recto 73"/>
                <p:cNvCxnSpPr/>
                <p:nvPr/>
              </p:nvCxnSpPr>
              <p:spPr>
                <a:xfrm>
                  <a:off x="2568575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A1E1E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Conector recto 74"/>
                <p:cNvCxnSpPr/>
                <p:nvPr/>
              </p:nvCxnSpPr>
              <p:spPr>
                <a:xfrm>
                  <a:off x="447834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F7C8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9" name="Grupo 68"/>
              <p:cNvGrpSpPr/>
              <p:nvPr/>
            </p:nvGrpSpPr>
            <p:grpSpPr>
              <a:xfrm flipH="1">
                <a:off x="233635" y="12693995"/>
                <a:ext cx="9249138" cy="290168"/>
                <a:chOff x="658810" y="1567543"/>
                <a:chExt cx="5729295" cy="0"/>
              </a:xfrm>
            </p:grpSpPr>
            <p:cxnSp>
              <p:nvCxnSpPr>
                <p:cNvPr id="70" name="Conector recto 69"/>
                <p:cNvCxnSpPr/>
                <p:nvPr/>
              </p:nvCxnSpPr>
              <p:spPr>
                <a:xfrm>
                  <a:off x="65881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99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Conector recto 70"/>
                <p:cNvCxnSpPr/>
                <p:nvPr/>
              </p:nvCxnSpPr>
              <p:spPr>
                <a:xfrm>
                  <a:off x="2568575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A1E1E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Conector recto 71"/>
                <p:cNvCxnSpPr/>
                <p:nvPr/>
              </p:nvCxnSpPr>
              <p:spPr>
                <a:xfrm>
                  <a:off x="447834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F7C8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0" name="Grupo 49"/>
            <p:cNvGrpSpPr/>
            <p:nvPr/>
          </p:nvGrpSpPr>
          <p:grpSpPr>
            <a:xfrm rot="5400000" flipH="1" flipV="1">
              <a:off x="4058247" y="5983715"/>
              <a:ext cx="10821621" cy="658810"/>
              <a:chOff x="232658" y="12491837"/>
              <a:chExt cx="9250115" cy="492326"/>
            </a:xfrm>
          </p:grpSpPr>
          <p:grpSp>
            <p:nvGrpSpPr>
              <p:cNvPr id="60" name="Grupo 59"/>
              <p:cNvGrpSpPr/>
              <p:nvPr/>
            </p:nvGrpSpPr>
            <p:grpSpPr>
              <a:xfrm>
                <a:off x="232658" y="12491837"/>
                <a:ext cx="6473510" cy="45719"/>
                <a:chOff x="658810" y="1567543"/>
                <a:chExt cx="5729295" cy="0"/>
              </a:xfrm>
            </p:grpSpPr>
            <p:cxnSp>
              <p:nvCxnSpPr>
                <p:cNvPr id="65" name="Conector recto 64"/>
                <p:cNvCxnSpPr/>
                <p:nvPr/>
              </p:nvCxnSpPr>
              <p:spPr>
                <a:xfrm>
                  <a:off x="65881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99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Conector recto 65"/>
                <p:cNvCxnSpPr/>
                <p:nvPr/>
              </p:nvCxnSpPr>
              <p:spPr>
                <a:xfrm>
                  <a:off x="2568575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A1E1E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Conector recto 66"/>
                <p:cNvCxnSpPr/>
                <p:nvPr/>
              </p:nvCxnSpPr>
              <p:spPr>
                <a:xfrm>
                  <a:off x="447834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F7C8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1" name="Grupo 60"/>
              <p:cNvGrpSpPr/>
              <p:nvPr/>
            </p:nvGrpSpPr>
            <p:grpSpPr>
              <a:xfrm flipH="1">
                <a:off x="233635" y="12693995"/>
                <a:ext cx="9249138" cy="290168"/>
                <a:chOff x="658810" y="1567543"/>
                <a:chExt cx="5729295" cy="0"/>
              </a:xfrm>
            </p:grpSpPr>
            <p:cxnSp>
              <p:nvCxnSpPr>
                <p:cNvPr id="62" name="Conector recto 61"/>
                <p:cNvCxnSpPr/>
                <p:nvPr/>
              </p:nvCxnSpPr>
              <p:spPr>
                <a:xfrm>
                  <a:off x="65881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99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Conector recto 62"/>
                <p:cNvCxnSpPr/>
                <p:nvPr/>
              </p:nvCxnSpPr>
              <p:spPr>
                <a:xfrm>
                  <a:off x="2568575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A1E1E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Conector recto 63"/>
                <p:cNvCxnSpPr/>
                <p:nvPr/>
              </p:nvCxnSpPr>
              <p:spPr>
                <a:xfrm>
                  <a:off x="447834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F7C8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1" name="Grupo 50"/>
            <p:cNvGrpSpPr/>
            <p:nvPr/>
          </p:nvGrpSpPr>
          <p:grpSpPr>
            <a:xfrm rot="10800000">
              <a:off x="1489163" y="-157926"/>
              <a:ext cx="6844940" cy="630135"/>
              <a:chOff x="232658" y="12491837"/>
              <a:chExt cx="9250115" cy="492326"/>
            </a:xfrm>
          </p:grpSpPr>
          <p:grpSp>
            <p:nvGrpSpPr>
              <p:cNvPr id="52" name="Grupo 51"/>
              <p:cNvGrpSpPr/>
              <p:nvPr/>
            </p:nvGrpSpPr>
            <p:grpSpPr>
              <a:xfrm>
                <a:off x="232658" y="12491837"/>
                <a:ext cx="6473510" cy="45719"/>
                <a:chOff x="658810" y="1567543"/>
                <a:chExt cx="5729295" cy="0"/>
              </a:xfrm>
            </p:grpSpPr>
            <p:cxnSp>
              <p:nvCxnSpPr>
                <p:cNvPr id="57" name="Conector recto 56"/>
                <p:cNvCxnSpPr/>
                <p:nvPr/>
              </p:nvCxnSpPr>
              <p:spPr>
                <a:xfrm>
                  <a:off x="65881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99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Conector recto 57"/>
                <p:cNvCxnSpPr/>
                <p:nvPr/>
              </p:nvCxnSpPr>
              <p:spPr>
                <a:xfrm>
                  <a:off x="2568575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A1E1E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Conector recto 58"/>
                <p:cNvCxnSpPr/>
                <p:nvPr/>
              </p:nvCxnSpPr>
              <p:spPr>
                <a:xfrm>
                  <a:off x="447834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F7C8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3" name="Grupo 52"/>
              <p:cNvGrpSpPr/>
              <p:nvPr/>
            </p:nvGrpSpPr>
            <p:grpSpPr>
              <a:xfrm flipH="1">
                <a:off x="233635" y="12693995"/>
                <a:ext cx="9249138" cy="290168"/>
                <a:chOff x="658810" y="1567543"/>
                <a:chExt cx="5729295" cy="0"/>
              </a:xfrm>
            </p:grpSpPr>
            <p:cxnSp>
              <p:nvCxnSpPr>
                <p:cNvPr id="54" name="Conector recto 53"/>
                <p:cNvCxnSpPr/>
                <p:nvPr/>
              </p:nvCxnSpPr>
              <p:spPr>
                <a:xfrm>
                  <a:off x="65881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99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Conector recto 54"/>
                <p:cNvCxnSpPr/>
                <p:nvPr/>
              </p:nvCxnSpPr>
              <p:spPr>
                <a:xfrm>
                  <a:off x="2568575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A1E1E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Conector recto 55"/>
                <p:cNvCxnSpPr/>
                <p:nvPr/>
              </p:nvCxnSpPr>
              <p:spPr>
                <a:xfrm>
                  <a:off x="4478340" y="1567543"/>
                  <a:ext cx="1909765" cy="0"/>
                </a:xfrm>
                <a:prstGeom prst="line">
                  <a:avLst/>
                </a:prstGeom>
                <a:ln w="76200">
                  <a:solidFill>
                    <a:srgbClr val="FF7C8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342098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485</TotalTime>
  <Words>134</Words>
  <Application>Microsoft Office PowerPoint</Application>
  <PresentationFormat>Personalizado</PresentationFormat>
  <Paragraphs>22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Arial</vt:lpstr>
      <vt:lpstr>Bookman Old Style</vt:lpstr>
      <vt:lpstr>Calibri</vt:lpstr>
      <vt:lpstr>Calibri Light</vt:lpstr>
      <vt:lpstr>Comic Sans MS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Rosana Pelayo Camacho</dc:creator>
  <cp:lastModifiedBy>Mariela</cp:lastModifiedBy>
  <cp:revision>47</cp:revision>
  <dcterms:created xsi:type="dcterms:W3CDTF">2022-04-24T22:39:17Z</dcterms:created>
  <dcterms:modified xsi:type="dcterms:W3CDTF">2023-02-16T15:40:08Z</dcterms:modified>
</cp:coreProperties>
</file>